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Lst>
  <p:sldSz cx="9144000" cy="6858000" type="screen4x3"/>
  <p:notesSz cx="6858000" cy="994568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48F7F1AF-5C1A-40CB-BB3D-52291060FD46}">
          <p14:sldIdLst/>
        </p14:section>
        <p14:section name="Abschnitt ohne Titel" id="{733D1081-E151-489D-9515-5A7E761D5904}">
          <p14:sldIdLst>
            <p14:sldId id="27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CC00"/>
    <a:srgbClr val="D0005E"/>
    <a:srgbClr val="0000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82" autoAdjust="0"/>
  </p:normalViewPr>
  <p:slideViewPr>
    <p:cSldViewPr>
      <p:cViewPr>
        <p:scale>
          <a:sx n="100" d="100"/>
          <a:sy n="100" d="100"/>
        </p:scale>
        <p:origin x="-226"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83983B22-09D5-4C9E-8BA1-7021096F9230}" type="datetimeFigureOut">
              <a:rPr lang="de-DE" smtClean="0"/>
              <a:t>15.03.2019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DBC3173-4CBC-4315-B0C8-6C12FC714216}" type="slidenum">
              <a:rPr lang="de-DE" smtClean="0"/>
              <a:t>‹Nr.›</a:t>
            </a:fld>
            <a:endParaRPr lang="de-DE"/>
          </a:p>
        </p:txBody>
      </p:sp>
    </p:spTree>
    <p:extLst>
      <p:ext uri="{BB962C8B-B14F-4D97-AF65-F5344CB8AC3E}">
        <p14:creationId xmlns:p14="http://schemas.microsoft.com/office/powerpoint/2010/main" val="4019443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3983B22-09D5-4C9E-8BA1-7021096F9230}" type="datetimeFigureOut">
              <a:rPr lang="de-DE" smtClean="0"/>
              <a:t>15.03.2019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DBC3173-4CBC-4315-B0C8-6C12FC714216}" type="slidenum">
              <a:rPr lang="de-DE" smtClean="0"/>
              <a:t>‹Nr.›</a:t>
            </a:fld>
            <a:endParaRPr lang="de-DE"/>
          </a:p>
        </p:txBody>
      </p:sp>
    </p:spTree>
    <p:extLst>
      <p:ext uri="{BB962C8B-B14F-4D97-AF65-F5344CB8AC3E}">
        <p14:creationId xmlns:p14="http://schemas.microsoft.com/office/powerpoint/2010/main" val="1217545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3983B22-09D5-4C9E-8BA1-7021096F9230}" type="datetimeFigureOut">
              <a:rPr lang="de-DE" smtClean="0"/>
              <a:t>15.03.2019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DBC3173-4CBC-4315-B0C8-6C12FC714216}" type="slidenum">
              <a:rPr lang="de-DE" smtClean="0"/>
              <a:t>‹Nr.›</a:t>
            </a:fld>
            <a:endParaRPr lang="de-DE"/>
          </a:p>
        </p:txBody>
      </p:sp>
    </p:spTree>
    <p:extLst>
      <p:ext uri="{BB962C8B-B14F-4D97-AF65-F5344CB8AC3E}">
        <p14:creationId xmlns:p14="http://schemas.microsoft.com/office/powerpoint/2010/main" val="2124804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3983B22-09D5-4C9E-8BA1-7021096F9230}" type="datetimeFigureOut">
              <a:rPr lang="de-DE" smtClean="0"/>
              <a:t>15.03.2019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DBC3173-4CBC-4315-B0C8-6C12FC714216}" type="slidenum">
              <a:rPr lang="de-DE" smtClean="0"/>
              <a:t>‹Nr.›</a:t>
            </a:fld>
            <a:endParaRPr lang="de-DE"/>
          </a:p>
        </p:txBody>
      </p:sp>
    </p:spTree>
    <p:extLst>
      <p:ext uri="{BB962C8B-B14F-4D97-AF65-F5344CB8AC3E}">
        <p14:creationId xmlns:p14="http://schemas.microsoft.com/office/powerpoint/2010/main" val="425285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83983B22-09D5-4C9E-8BA1-7021096F9230}" type="datetimeFigureOut">
              <a:rPr lang="de-DE" smtClean="0"/>
              <a:t>15.03.2019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DBC3173-4CBC-4315-B0C8-6C12FC714216}" type="slidenum">
              <a:rPr lang="de-DE" smtClean="0"/>
              <a:t>‹Nr.›</a:t>
            </a:fld>
            <a:endParaRPr lang="de-DE"/>
          </a:p>
        </p:txBody>
      </p:sp>
    </p:spTree>
    <p:extLst>
      <p:ext uri="{BB962C8B-B14F-4D97-AF65-F5344CB8AC3E}">
        <p14:creationId xmlns:p14="http://schemas.microsoft.com/office/powerpoint/2010/main" val="1607180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83983B22-09D5-4C9E-8BA1-7021096F9230}" type="datetimeFigureOut">
              <a:rPr lang="de-DE" smtClean="0"/>
              <a:t>15.03.2019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DBC3173-4CBC-4315-B0C8-6C12FC714216}" type="slidenum">
              <a:rPr lang="de-DE" smtClean="0"/>
              <a:t>‹Nr.›</a:t>
            </a:fld>
            <a:endParaRPr lang="de-DE"/>
          </a:p>
        </p:txBody>
      </p:sp>
    </p:spTree>
    <p:extLst>
      <p:ext uri="{BB962C8B-B14F-4D97-AF65-F5344CB8AC3E}">
        <p14:creationId xmlns:p14="http://schemas.microsoft.com/office/powerpoint/2010/main" val="3145723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83983B22-09D5-4C9E-8BA1-7021096F9230}" type="datetimeFigureOut">
              <a:rPr lang="de-DE" smtClean="0"/>
              <a:t>15.03.2019</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4DBC3173-4CBC-4315-B0C8-6C12FC714216}" type="slidenum">
              <a:rPr lang="de-DE" smtClean="0"/>
              <a:t>‹Nr.›</a:t>
            </a:fld>
            <a:endParaRPr lang="de-DE"/>
          </a:p>
        </p:txBody>
      </p:sp>
    </p:spTree>
    <p:extLst>
      <p:ext uri="{BB962C8B-B14F-4D97-AF65-F5344CB8AC3E}">
        <p14:creationId xmlns:p14="http://schemas.microsoft.com/office/powerpoint/2010/main" val="1036478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83983B22-09D5-4C9E-8BA1-7021096F9230}" type="datetimeFigureOut">
              <a:rPr lang="de-DE" smtClean="0"/>
              <a:t>15.03.2019</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4DBC3173-4CBC-4315-B0C8-6C12FC714216}" type="slidenum">
              <a:rPr lang="de-DE" smtClean="0"/>
              <a:t>‹Nr.›</a:t>
            </a:fld>
            <a:endParaRPr lang="de-DE"/>
          </a:p>
        </p:txBody>
      </p:sp>
    </p:spTree>
    <p:extLst>
      <p:ext uri="{BB962C8B-B14F-4D97-AF65-F5344CB8AC3E}">
        <p14:creationId xmlns:p14="http://schemas.microsoft.com/office/powerpoint/2010/main" val="1571170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3983B22-09D5-4C9E-8BA1-7021096F9230}" type="datetimeFigureOut">
              <a:rPr lang="de-DE" smtClean="0"/>
              <a:t>15.03.2019</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4DBC3173-4CBC-4315-B0C8-6C12FC714216}" type="slidenum">
              <a:rPr lang="de-DE" smtClean="0"/>
              <a:t>‹Nr.›</a:t>
            </a:fld>
            <a:endParaRPr lang="de-DE"/>
          </a:p>
        </p:txBody>
      </p:sp>
    </p:spTree>
    <p:extLst>
      <p:ext uri="{BB962C8B-B14F-4D97-AF65-F5344CB8AC3E}">
        <p14:creationId xmlns:p14="http://schemas.microsoft.com/office/powerpoint/2010/main" val="210526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83983B22-09D5-4C9E-8BA1-7021096F9230}" type="datetimeFigureOut">
              <a:rPr lang="de-DE" smtClean="0"/>
              <a:t>15.03.2019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DBC3173-4CBC-4315-B0C8-6C12FC714216}" type="slidenum">
              <a:rPr lang="de-DE" smtClean="0"/>
              <a:t>‹Nr.›</a:t>
            </a:fld>
            <a:endParaRPr lang="de-DE"/>
          </a:p>
        </p:txBody>
      </p:sp>
    </p:spTree>
    <p:extLst>
      <p:ext uri="{BB962C8B-B14F-4D97-AF65-F5344CB8AC3E}">
        <p14:creationId xmlns:p14="http://schemas.microsoft.com/office/powerpoint/2010/main" val="592207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83983B22-09D5-4C9E-8BA1-7021096F9230}" type="datetimeFigureOut">
              <a:rPr lang="de-DE" smtClean="0"/>
              <a:t>15.03.2019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DBC3173-4CBC-4315-B0C8-6C12FC714216}" type="slidenum">
              <a:rPr lang="de-DE" smtClean="0"/>
              <a:t>‹Nr.›</a:t>
            </a:fld>
            <a:endParaRPr lang="de-DE"/>
          </a:p>
        </p:txBody>
      </p:sp>
    </p:spTree>
    <p:extLst>
      <p:ext uri="{BB962C8B-B14F-4D97-AF65-F5344CB8AC3E}">
        <p14:creationId xmlns:p14="http://schemas.microsoft.com/office/powerpoint/2010/main" val="3713794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983B22-09D5-4C9E-8BA1-7021096F9230}" type="datetimeFigureOut">
              <a:rPr lang="de-DE" smtClean="0"/>
              <a:t>15.03.2019</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BC3173-4CBC-4315-B0C8-6C12FC714216}" type="slidenum">
              <a:rPr lang="de-DE" smtClean="0"/>
              <a:t>‹Nr.›</a:t>
            </a:fld>
            <a:endParaRPr lang="de-DE"/>
          </a:p>
        </p:txBody>
      </p:sp>
    </p:spTree>
    <p:extLst>
      <p:ext uri="{BB962C8B-B14F-4D97-AF65-F5344CB8AC3E}">
        <p14:creationId xmlns:p14="http://schemas.microsoft.com/office/powerpoint/2010/main" val="19872367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 3" descr="Kopf der Startseite"/>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6696236" y="-1185136"/>
            <a:ext cx="936105" cy="3600402"/>
          </a:xfrm>
          <a:prstGeom prst="rect">
            <a:avLst/>
          </a:prstGeom>
          <a:noFill/>
          <a:ln>
            <a:noFill/>
          </a:ln>
          <a:effectLst/>
        </p:spPr>
      </p:pic>
      <p:sp>
        <p:nvSpPr>
          <p:cNvPr id="5" name="Titel 4"/>
          <p:cNvSpPr>
            <a:spLocks noGrp="1"/>
          </p:cNvSpPr>
          <p:nvPr>
            <p:ph type="ctrTitle"/>
          </p:nvPr>
        </p:nvSpPr>
        <p:spPr>
          <a:xfrm>
            <a:off x="716136" y="2204864"/>
            <a:ext cx="8427863" cy="605929"/>
          </a:xfrm>
        </p:spPr>
        <p:txBody>
          <a:bodyPr>
            <a:noAutofit/>
          </a:bodyPr>
          <a:lstStyle/>
          <a:p>
            <a:pPr marL="171450" indent="-171450" algn="l">
              <a:buFont typeface="Wingdings" panose="05000000000000000000" pitchFamily="2" charset="2"/>
              <a:buChar char="v"/>
            </a:pPr>
            <a:r>
              <a:rPr lang="de-DE" sz="1200" b="1" u="sng" dirty="0" smtClean="0"/>
              <a:t/>
            </a:r>
            <a:br>
              <a:rPr lang="de-DE" sz="1200" b="1" u="sng" dirty="0" smtClean="0"/>
            </a:br>
            <a:r>
              <a:rPr lang="de-DE" sz="1200" b="1" u="sng" dirty="0"/>
              <a:t/>
            </a:r>
            <a:br>
              <a:rPr lang="de-DE" sz="1200" b="1" u="sng" dirty="0"/>
            </a:br>
            <a:r>
              <a:rPr lang="de-DE" sz="1200" b="1" u="sng" dirty="0" smtClean="0"/>
              <a:t/>
            </a:r>
            <a:br>
              <a:rPr lang="de-DE" sz="1200" b="1" u="sng" dirty="0" smtClean="0"/>
            </a:br>
            <a:r>
              <a:rPr lang="de-DE" sz="1200" b="1" u="sng" dirty="0"/>
              <a:t/>
            </a:r>
            <a:br>
              <a:rPr lang="de-DE" sz="1200" b="1" u="sng" dirty="0"/>
            </a:br>
            <a:r>
              <a:rPr lang="de-DE" sz="1200" b="1" u="sng" dirty="0" smtClean="0"/>
              <a:t/>
            </a:r>
            <a:br>
              <a:rPr lang="de-DE" sz="1200" b="1" u="sng" dirty="0" smtClean="0"/>
            </a:br>
            <a:r>
              <a:rPr lang="de-DE" sz="1200" b="1" u="sng" dirty="0"/>
              <a:t/>
            </a:r>
            <a:br>
              <a:rPr lang="de-DE" sz="1200" b="1" u="sng" dirty="0"/>
            </a:br>
            <a:r>
              <a:rPr lang="de-DE" sz="1200" b="1" u="sng" dirty="0" smtClean="0"/>
              <a:t/>
            </a:r>
            <a:br>
              <a:rPr lang="de-DE" sz="1200" b="1" u="sng" dirty="0" smtClean="0"/>
            </a:br>
            <a:r>
              <a:rPr lang="de-DE" sz="1200" b="1" u="sng" dirty="0" smtClean="0"/>
              <a:t/>
            </a:r>
            <a:br>
              <a:rPr lang="de-DE" sz="1200" b="1" u="sng" dirty="0" smtClean="0"/>
            </a:br>
            <a:r>
              <a:rPr lang="de-DE" sz="1200" b="1" u="sng" dirty="0" smtClean="0"/>
              <a:t/>
            </a:r>
            <a:br>
              <a:rPr lang="de-DE" sz="1200" b="1" u="sng" dirty="0" smtClean="0"/>
            </a:br>
            <a:r>
              <a:rPr lang="de-DE" sz="1200" b="1" u="sng" dirty="0"/>
              <a:t/>
            </a:r>
            <a:br>
              <a:rPr lang="de-DE" sz="1200" b="1" u="sng" dirty="0"/>
            </a:br>
            <a:r>
              <a:rPr lang="de-DE" sz="1200" b="1" u="sng" dirty="0" smtClean="0"/>
              <a:t/>
            </a:r>
            <a:br>
              <a:rPr lang="de-DE" sz="1200" b="1" u="sng" dirty="0" smtClean="0"/>
            </a:br>
            <a:r>
              <a:rPr lang="de-DE" sz="1200" b="1" u="sng" dirty="0"/>
              <a:t/>
            </a:r>
            <a:br>
              <a:rPr lang="de-DE" sz="1200" b="1" u="sng" dirty="0"/>
            </a:br>
            <a:r>
              <a:rPr lang="de-DE" sz="1200" b="1" u="sng" dirty="0" smtClean="0"/>
              <a:t/>
            </a:r>
            <a:br>
              <a:rPr lang="de-DE" sz="1200" b="1" u="sng" dirty="0" smtClean="0"/>
            </a:br>
            <a:r>
              <a:rPr lang="de-DE" sz="1200" b="1" u="sng" dirty="0"/>
              <a:t/>
            </a:r>
            <a:br>
              <a:rPr lang="de-DE" sz="1200" b="1" u="sng" dirty="0"/>
            </a:br>
            <a:r>
              <a:rPr lang="de-DE" sz="1200" b="1" u="sng" dirty="0" smtClean="0"/>
              <a:t/>
            </a:r>
            <a:br>
              <a:rPr lang="de-DE" sz="1200" b="1" u="sng" dirty="0" smtClean="0"/>
            </a:br>
            <a:r>
              <a:rPr lang="de-DE" sz="2000" b="1" dirty="0" smtClean="0"/>
              <a:t>Veranstaltungen 2019 </a:t>
            </a:r>
            <a:br>
              <a:rPr lang="de-DE" sz="2000" b="1" dirty="0" smtClean="0"/>
            </a:br>
            <a:r>
              <a:rPr lang="de-DE" sz="1800" b="1" u="sng" dirty="0" smtClean="0"/>
              <a:t/>
            </a:r>
            <a:br>
              <a:rPr lang="de-DE" sz="1800" b="1" u="sng" dirty="0" smtClean="0"/>
            </a:br>
            <a:r>
              <a:rPr lang="de-DE" sz="1800" b="1" u="sng" dirty="0" smtClean="0"/>
              <a:t/>
            </a:r>
            <a:br>
              <a:rPr lang="de-DE" sz="1800" b="1" u="sng" dirty="0" smtClean="0"/>
            </a:br>
            <a:r>
              <a:rPr lang="de-DE" sz="1600" b="1" i="1" dirty="0" smtClean="0"/>
              <a:t>Beirats-</a:t>
            </a:r>
            <a:br>
              <a:rPr lang="de-DE" sz="1600" b="1" i="1" dirty="0" smtClean="0"/>
            </a:br>
            <a:r>
              <a:rPr lang="de-DE" sz="1600" b="1" i="1" dirty="0" err="1" smtClean="0"/>
              <a:t>sitzungen</a:t>
            </a:r>
            <a:r>
              <a:rPr lang="de-DE" sz="1600" b="1" i="1" dirty="0" smtClean="0"/>
              <a:t>		    Der Beirat lädt ein:   	    (jeweils um 15.30 Uhr)</a:t>
            </a:r>
            <a:br>
              <a:rPr lang="de-DE" sz="1600" b="1" i="1" dirty="0" smtClean="0"/>
            </a:br>
            <a:r>
              <a:rPr lang="de-DE" sz="1600" b="1" i="1" dirty="0" smtClean="0"/>
              <a:t>_</a:t>
            </a:r>
            <a:r>
              <a:rPr lang="de-DE" sz="1800" b="1" i="1" dirty="0" smtClean="0"/>
              <a:t>_____________________________________________________________________</a:t>
            </a:r>
            <a:r>
              <a:rPr lang="de-DE" sz="1400" i="1" dirty="0" smtClean="0"/>
              <a:t/>
            </a:r>
            <a:br>
              <a:rPr lang="de-DE" sz="1400" i="1" dirty="0" smtClean="0"/>
            </a:br>
            <a:r>
              <a:rPr lang="de-DE" sz="800" i="1" dirty="0" smtClean="0"/>
              <a:t/>
            </a:r>
            <a:br>
              <a:rPr lang="de-DE" sz="800" i="1" dirty="0" smtClean="0"/>
            </a:br>
            <a:r>
              <a:rPr lang="de-DE" sz="1600" b="1" dirty="0" smtClean="0"/>
              <a:t>30.01.2019 	27.02.2019    Vorstellung der Deutschen Verkehrswacht</a:t>
            </a:r>
            <a:br>
              <a:rPr lang="de-DE" sz="1600" b="1" dirty="0" smtClean="0"/>
            </a:br>
            <a:r>
              <a:rPr lang="de-DE" sz="1200" b="1" dirty="0" smtClean="0"/>
              <a:t/>
            </a:r>
            <a:br>
              <a:rPr lang="de-DE" sz="1200" b="1" dirty="0" smtClean="0"/>
            </a:br>
            <a:r>
              <a:rPr lang="de-DE" sz="1600" b="1" dirty="0" smtClean="0"/>
              <a:t>27.03.2019	24.04.2019    Fahrradschulung für Senioren der Dt.  Verkehrswacht</a:t>
            </a:r>
            <a:br>
              <a:rPr lang="de-DE" sz="1600" b="1" dirty="0" smtClean="0"/>
            </a:br>
            <a:r>
              <a:rPr lang="de-DE" sz="1200" b="1" dirty="0" smtClean="0"/>
              <a:t/>
            </a:r>
            <a:br>
              <a:rPr lang="de-DE" sz="1200" b="1" dirty="0" smtClean="0"/>
            </a:br>
            <a:r>
              <a:rPr lang="de-DE" sz="1600" b="1" dirty="0" smtClean="0"/>
              <a:t>29.05.2019	</a:t>
            </a:r>
            <a:r>
              <a:rPr lang="de-DE" sz="1600" b="1" dirty="0"/>
              <a:t>26.06.2919  </a:t>
            </a:r>
            <a:r>
              <a:rPr lang="de-DE" sz="1600" b="1" dirty="0" smtClean="0"/>
              <a:t>   </a:t>
            </a:r>
            <a:r>
              <a:rPr lang="de-DE" sz="1600" i="1" dirty="0" smtClean="0"/>
              <a:t>-    Patientenverfügung, … </a:t>
            </a:r>
            <a:r>
              <a:rPr lang="de-DE" sz="1600" i="1" dirty="0"/>
              <a:t>(AWO) </a:t>
            </a:r>
            <a:r>
              <a:rPr lang="de-DE" sz="1600" i="1" dirty="0" smtClean="0"/>
              <a:t/>
            </a:r>
            <a:br>
              <a:rPr lang="de-DE" sz="1600" i="1" dirty="0" smtClean="0"/>
            </a:br>
            <a:r>
              <a:rPr lang="de-DE" sz="1600" i="1" dirty="0"/>
              <a:t>	</a:t>
            </a:r>
            <a:r>
              <a:rPr lang="de-DE" sz="1600" i="1" dirty="0" smtClean="0"/>
              <a:t>		     -    Betreutes Wohnen in Familien (LWL-Wohnverbund)</a:t>
            </a:r>
            <a:r>
              <a:rPr lang="de-DE" sz="1600" i="1" dirty="0"/>
              <a:t>	</a:t>
            </a:r>
            <a:r>
              <a:rPr lang="de-DE" sz="1600" i="1" dirty="0" smtClean="0"/>
              <a:t>	    		     -    Bundesinteressenvertretung für alte und pflegebetroffene   </a:t>
            </a:r>
            <a:br>
              <a:rPr lang="de-DE" sz="1600" i="1" dirty="0" smtClean="0"/>
            </a:br>
            <a:r>
              <a:rPr lang="de-DE" sz="1600" i="1" dirty="0"/>
              <a:t> </a:t>
            </a:r>
            <a:r>
              <a:rPr lang="de-DE" sz="1600" i="1" dirty="0" smtClean="0"/>
              <a:t>                                                                 Menschen (BIVA)</a:t>
            </a:r>
            <a:br>
              <a:rPr lang="de-DE" sz="1600" i="1" dirty="0" smtClean="0"/>
            </a:br>
            <a:r>
              <a:rPr lang="de-DE" sz="1600" i="1" dirty="0"/>
              <a:t> </a:t>
            </a:r>
            <a:r>
              <a:rPr lang="de-DE" sz="1600" i="1" dirty="0" smtClean="0"/>
              <a:t>                                                             -   KIM Soziale Arbeit e.V. - Wohnberatung</a:t>
            </a:r>
            <a:br>
              <a:rPr lang="de-DE" sz="1600" i="1" dirty="0" smtClean="0"/>
            </a:br>
            <a:r>
              <a:rPr lang="de-DE" sz="1600" i="1" dirty="0"/>
              <a:t>			      </a:t>
            </a:r>
            <a:r>
              <a:rPr lang="de-DE" sz="1600" i="1" dirty="0" smtClean="0"/>
              <a:t>-   </a:t>
            </a:r>
            <a:r>
              <a:rPr lang="de-DE" sz="1600" i="1" dirty="0"/>
              <a:t>INVIA – Energieberatung</a:t>
            </a:r>
            <a:br>
              <a:rPr lang="de-DE" sz="1600" i="1" dirty="0"/>
            </a:br>
            <a:r>
              <a:rPr lang="de-DE" sz="1600" i="1" dirty="0"/>
              <a:t>	</a:t>
            </a:r>
            <a:r>
              <a:rPr lang="de-DE" sz="1600" i="1" dirty="0" smtClean="0"/>
              <a:t>		      -   Verbraucherzentrale </a:t>
            </a:r>
            <a:r>
              <a:rPr lang="de-DE" sz="1600" i="1" dirty="0"/>
              <a:t>NRW </a:t>
            </a:r>
            <a:r>
              <a:rPr lang="de-DE" sz="1600" i="1" dirty="0" smtClean="0"/>
              <a:t>/ Paderborn</a:t>
            </a:r>
            <a:br>
              <a:rPr lang="de-DE" sz="1600" i="1" dirty="0" smtClean="0"/>
            </a:br>
            <a:r>
              <a:rPr lang="de-DE" sz="1600" i="1" dirty="0"/>
              <a:t> </a:t>
            </a:r>
            <a:r>
              <a:rPr lang="de-DE" sz="1600" i="1" dirty="0" smtClean="0"/>
              <a:t>                                                             -   </a:t>
            </a:r>
            <a:r>
              <a:rPr lang="de-DE" sz="1600" i="1" dirty="0"/>
              <a:t>Senior </a:t>
            </a:r>
            <a:r>
              <a:rPr lang="de-DE" sz="1600" i="1" dirty="0" smtClean="0"/>
              <a:t>Experten Service (SES)</a:t>
            </a:r>
            <a:br>
              <a:rPr lang="de-DE" sz="1600" i="1" dirty="0" smtClean="0"/>
            </a:br>
            <a:r>
              <a:rPr lang="de-DE" sz="800" i="1" dirty="0"/>
              <a:t/>
            </a:r>
            <a:br>
              <a:rPr lang="de-DE" sz="800" i="1" dirty="0"/>
            </a:br>
            <a:r>
              <a:rPr lang="de-DE" sz="1600" b="1" i="1" dirty="0" smtClean="0">
                <a:solidFill>
                  <a:srgbClr val="008000"/>
                </a:solidFill>
              </a:rPr>
              <a:t>S o m </a:t>
            </a:r>
            <a:r>
              <a:rPr lang="de-DE" sz="1600" b="1" i="1" dirty="0" err="1" smtClean="0">
                <a:solidFill>
                  <a:srgbClr val="008000"/>
                </a:solidFill>
              </a:rPr>
              <a:t>m</a:t>
            </a:r>
            <a:r>
              <a:rPr lang="de-DE" sz="1600" b="1" i="1" dirty="0" smtClean="0">
                <a:solidFill>
                  <a:srgbClr val="008000"/>
                </a:solidFill>
              </a:rPr>
              <a:t> e r p a u s e    J u l i  /  A u g u s t</a:t>
            </a:r>
            <a:br>
              <a:rPr lang="de-DE" sz="1600" b="1" i="1" dirty="0" smtClean="0">
                <a:solidFill>
                  <a:srgbClr val="008000"/>
                </a:solidFill>
              </a:rPr>
            </a:br>
            <a:r>
              <a:rPr lang="de-DE" sz="800" b="1" i="1" dirty="0" smtClean="0">
                <a:solidFill>
                  <a:srgbClr val="008000"/>
                </a:solidFill>
              </a:rPr>
              <a:t/>
            </a:r>
            <a:br>
              <a:rPr lang="de-DE" sz="800" b="1" i="1" dirty="0" smtClean="0">
                <a:solidFill>
                  <a:srgbClr val="008000"/>
                </a:solidFill>
              </a:rPr>
            </a:br>
            <a:r>
              <a:rPr lang="de-DE" sz="1600" b="1" dirty="0"/>
              <a:t>	</a:t>
            </a:r>
            <a:r>
              <a:rPr lang="de-DE" sz="1600" b="1" dirty="0" smtClean="0"/>
              <a:t>	25.09.2019     </a:t>
            </a:r>
            <a:r>
              <a:rPr lang="de-DE" sz="1600" b="1" dirty="0" err="1" smtClean="0"/>
              <a:t>Rollatortag</a:t>
            </a:r>
            <a:r>
              <a:rPr lang="de-DE" sz="1600" b="1" dirty="0" smtClean="0"/>
              <a:t> ( Oktobermarkt)</a:t>
            </a:r>
            <a:br>
              <a:rPr lang="de-DE" sz="1600" b="1" dirty="0" smtClean="0"/>
            </a:br>
            <a:r>
              <a:rPr lang="de-DE" sz="1600" b="1" dirty="0" smtClean="0"/>
              <a:t/>
            </a:r>
            <a:br>
              <a:rPr lang="de-DE" sz="1600" b="1" dirty="0" smtClean="0"/>
            </a:br>
            <a:r>
              <a:rPr lang="de-DE" sz="1600" b="1" dirty="0" smtClean="0"/>
              <a:t>30.10.2019	27.11.2019     eigenes Seminar „</a:t>
            </a:r>
            <a:r>
              <a:rPr lang="de-DE" sz="1600" b="1" dirty="0" err="1" smtClean="0"/>
              <a:t>Social</a:t>
            </a:r>
            <a:r>
              <a:rPr lang="de-DE" sz="1600" b="1" dirty="0" smtClean="0"/>
              <a:t>-Media“ für Senioren</a:t>
            </a:r>
            <a:br>
              <a:rPr lang="de-DE" sz="1600" b="1" dirty="0" smtClean="0"/>
            </a:br>
            <a:r>
              <a:rPr lang="de-DE" sz="1600" b="1" dirty="0" smtClean="0"/>
              <a:t/>
            </a:r>
            <a:br>
              <a:rPr lang="de-DE" sz="1600" b="1" dirty="0" smtClean="0"/>
            </a:br>
            <a:r>
              <a:rPr lang="de-DE" sz="1600" b="1" dirty="0" smtClean="0"/>
              <a:t>18.12.2019</a:t>
            </a:r>
            <a:br>
              <a:rPr lang="de-DE" sz="1600" b="1" dirty="0" smtClean="0"/>
            </a:br>
            <a:r>
              <a:rPr lang="de-DE" sz="1800" b="1" dirty="0" smtClean="0"/>
              <a:t/>
            </a:r>
            <a:br>
              <a:rPr lang="de-DE" sz="1800" b="1" dirty="0" smtClean="0"/>
            </a:br>
            <a:r>
              <a:rPr lang="de-DE" sz="1800" b="1" dirty="0"/>
              <a:t/>
            </a:r>
            <a:br>
              <a:rPr lang="de-DE" sz="1800" b="1" dirty="0"/>
            </a:br>
            <a:endParaRPr lang="de-DE" sz="1800" dirty="0"/>
          </a:p>
        </p:txBody>
      </p:sp>
      <p:cxnSp>
        <p:nvCxnSpPr>
          <p:cNvPr id="3" name="Gerade Verbindung 2"/>
          <p:cNvCxnSpPr/>
          <p:nvPr/>
        </p:nvCxnSpPr>
        <p:spPr>
          <a:xfrm>
            <a:off x="2339752" y="2132856"/>
            <a:ext cx="0" cy="2808312"/>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Gerade Verbindung 11"/>
          <p:cNvCxnSpPr/>
          <p:nvPr/>
        </p:nvCxnSpPr>
        <p:spPr>
          <a:xfrm>
            <a:off x="2355982" y="5435914"/>
            <a:ext cx="0" cy="1296144"/>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9791743"/>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Bildschirmpräsentation (4:3)</PresentationFormat>
  <Paragraphs>1</Paragraphs>
  <Slides>1</Slides>
  <Notes>0</Notes>
  <HiddenSlides>0</HiddenSlides>
  <MMClips>0</MMClips>
  <ScaleCrop>false</ScaleCrop>
  <HeadingPairs>
    <vt:vector size="4" baseType="variant">
      <vt:variant>
        <vt:lpstr>Design</vt:lpstr>
      </vt:variant>
      <vt:variant>
        <vt:i4>1</vt:i4>
      </vt:variant>
      <vt:variant>
        <vt:lpstr>Folientitel</vt:lpstr>
      </vt:variant>
      <vt:variant>
        <vt:i4>1</vt:i4>
      </vt:variant>
    </vt:vector>
  </HeadingPairs>
  <TitlesOfParts>
    <vt:vector size="2" baseType="lpstr">
      <vt:lpstr>Larissa</vt:lpstr>
      <vt:lpstr>               Veranstaltungen 2019    Beirats- sitzungen      Der Beirat lädt ein:        (jeweils um 15.30 Uhr) ______________________________________________________________________  30.01.2019  27.02.2019    Vorstellung der Deutschen Verkehrswacht  27.03.2019 24.04.2019    Fahrradschulung für Senioren der Dt.  Verkehrswacht  29.05.2019 26.06.2919     -    Patientenverfügung, … (AWO)          -    Betreutes Wohnen in Familien (LWL-Wohnverbund)             -    Bundesinteressenvertretung für alte und pflegebetroffene                                                                      Menschen (BIVA)                                                               -   KIM Soziale Arbeit e.V. - Wohnberatung          -   INVIA – Energieberatung          -   Verbraucherzentrale NRW / Paderborn                                                               -   Senior Experten Service (SES)  S o m m e r p a u s e    J u l i  /  A u g u s t    25.09.2019     Rollatortag ( Oktobermarkt)  30.10.2019 27.11.2019     eigenes Seminar „Social-Media“ für Senioren  18.12.2019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Arbeitskreis (AK) 1: Bestandsaufnahme  Verfolgung von Hinweisen von Senioren(innen) und Behinderten jeglichen Alters aus den Ortsteilen  Aktualisierungen der eigenen Datenbank  Recherchen zur Umsetzbarkeit (Ortsbegehungen mit Ortsvorstehern, …)  Erstellung von Prioritätenlisten   Vorbereitung von Vorlagen an die Stadtverwaltung mit Statusberichten Befragung der älteren Bürger(innen) zu deren Lebenssituation in Büren (im Auftrage der Stadt?!)   Entwicklung von Fragebögen      Organisation der Verteilung der Fragebögen        Auswertung der Fragebogenaktion je nach Ortsteil  Präsentation der Ergebnisse Kommunale Altenberichterstattung für Büren  Zusammenarbeit mit der Stadt (vgl. Seniorenbeirat Gütersloh)  Übernahme von Arbeitspaketen im Auftrag der Stadt  Abstimmung mit dem Alten- und Pflegebericht des Kreises PB (Sozialamt, Frau Becker)  Seniorenradar für Büren (in Anlehnung an den Familienradar des Kreises Paderborn)  Erfassung aller relevanten öffentlichen Adressen für Senioren(innen)  Veröffentlichung des Seniorenradars (Internet, …)  permanente Pflege der Datenbank         4 Mitglieder:       Klaus Czuka       Luise Graskamp-Scholl        Marie-Therese Karthaus       Mathilde Niesel</dc:title>
  <dc:creator>ADMIN</dc:creator>
  <cp:lastModifiedBy>Klaus</cp:lastModifiedBy>
  <cp:revision>46</cp:revision>
  <cp:lastPrinted>2019-01-16T21:44:50Z</cp:lastPrinted>
  <dcterms:created xsi:type="dcterms:W3CDTF">2017-03-07T11:01:59Z</dcterms:created>
  <dcterms:modified xsi:type="dcterms:W3CDTF">2019-03-15T09:22:39Z</dcterms:modified>
</cp:coreProperties>
</file>